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nva Sans" panose="020B0503030501040103" pitchFamily="34" charset="0"/>
      <p:regular r:id="rId3"/>
    </p:embeddedFont>
    <p:embeddedFont>
      <p:font typeface="Canva Sans Bold" panose="020B0803030501040103" pitchFamily="34" charset="0"/>
      <p:regular r:id="rId4"/>
      <p:bold r:id="rId5"/>
    </p:embeddedFont>
    <p:embeddedFont>
      <p:font typeface="Horizon" panose="02000500000000000000" pitchFamily="2" charset="77"/>
      <p:regular r:id="rId6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8" autoAdjust="0"/>
  </p:normalViewPr>
  <p:slideViewPr>
    <p:cSldViewPr>
      <p:cViewPr varScale="1">
        <p:scale>
          <a:sx n="77" d="100"/>
          <a:sy n="77" d="100"/>
        </p:scale>
        <p:origin x="8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104558"/>
            <a:ext cx="18288000" cy="3927946"/>
          </a:xfrm>
          <a:custGeom>
            <a:avLst/>
            <a:gdLst/>
            <a:ahLst/>
            <a:cxnLst/>
            <a:rect l="l" t="t" r="r" b="b"/>
            <a:pathLst>
              <a:path w="21047150" h="4077885">
                <a:moveTo>
                  <a:pt x="0" y="0"/>
                </a:moveTo>
                <a:lnTo>
                  <a:pt x="21047150" y="0"/>
                </a:lnTo>
                <a:lnTo>
                  <a:pt x="21047150" y="4077886"/>
                </a:lnTo>
                <a:lnTo>
                  <a:pt x="0" y="4077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282" t="1" r="-10806" b="-381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750634"/>
            <a:chOff x="0" y="0"/>
            <a:chExt cx="4816593" cy="4610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61072"/>
            </a:xfrm>
            <a:custGeom>
              <a:avLst/>
              <a:gdLst/>
              <a:ahLst/>
              <a:cxnLst/>
              <a:rect l="l" t="t" r="r" b="b"/>
              <a:pathLst>
                <a:path w="4816592" h="461072">
                  <a:moveTo>
                    <a:pt x="0" y="0"/>
                  </a:moveTo>
                  <a:lnTo>
                    <a:pt x="4816592" y="0"/>
                  </a:lnTo>
                  <a:lnTo>
                    <a:pt x="4816592" y="461072"/>
                  </a:lnTo>
                  <a:lnTo>
                    <a:pt x="0" y="461072"/>
                  </a:lnTo>
                  <a:close/>
                </a:path>
              </a:pathLst>
            </a:custGeom>
            <a:solidFill>
              <a:srgbClr val="0B20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99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285485" y="1180778"/>
            <a:ext cx="1746029" cy="339534"/>
          </a:xfrm>
          <a:custGeom>
            <a:avLst/>
            <a:gdLst/>
            <a:ahLst/>
            <a:cxnLst/>
            <a:rect l="l" t="t" r="r" b="b"/>
            <a:pathLst>
              <a:path w="1746029" h="339534">
                <a:moveTo>
                  <a:pt x="0" y="0"/>
                </a:moveTo>
                <a:lnTo>
                  <a:pt x="1746029" y="0"/>
                </a:lnTo>
                <a:lnTo>
                  <a:pt x="1746029" y="339534"/>
                </a:lnTo>
                <a:lnTo>
                  <a:pt x="0" y="339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0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769958" y="3639758"/>
            <a:ext cx="3286959" cy="328695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00521" y="3649283"/>
            <a:ext cx="3286959" cy="328695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7071" r="-270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441665" y="3745544"/>
            <a:ext cx="3286959" cy="328695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2305" r="-1230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37812" y="7174443"/>
            <a:ext cx="5151251" cy="262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Smart Strategies to Make Ends Meet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and Manage Debt</a:t>
            </a:r>
          </a:p>
          <a:p>
            <a:pPr algn="ctr">
              <a:lnSpc>
                <a:spcPts val="2044"/>
              </a:lnSpc>
              <a:spcBef>
                <a:spcPct val="0"/>
              </a:spcBef>
            </a:pPr>
            <a:endParaRPr lang="en-US" sz="2000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Feeling stuck in a paycheck-to-paycheck cycle? A CFP® helps break the cycle by prioritizing expenses, negotiating with creditors, and creating a realistic repayment plan to reduce stress and regain control.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26771" y="7144343"/>
            <a:ext cx="5116747" cy="269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Building Confidence in Your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Financial Future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US" sz="19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CFP® provides tools to help you manage your budget, build savings, and set financial goals, empowering you to break the paycheck-to-paycheck cycle and focus on what truly matters in life.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94253" y="7183968"/>
            <a:ext cx="5099495" cy="236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Personalized Financial Answers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Just for You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US" sz="19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CFP® creates a personalized plan to guide you in managing your money and reducing financial stress, tailored to your unique income, expenses, and challenges.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5267" y="1929530"/>
            <a:ext cx="17516248" cy="72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Our BrightPlan Certified Financial Planners (CFPs®) create a judgment-free, confidential space to get support, ask questions, and take steps toward financial well-being—because everyone deserves to know they can ask for help.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82467" y="3078418"/>
            <a:ext cx="2661940" cy="36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5096CB"/>
                </a:solidFill>
                <a:latin typeface="Horizon"/>
                <a:ea typeface="Horizon"/>
                <a:cs typeface="Horizon"/>
                <a:sym typeface="Horizon"/>
              </a:rPr>
              <a:t>FIND SUPPORT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88907" y="3078418"/>
            <a:ext cx="3085654" cy="332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5096CB"/>
                </a:solidFill>
                <a:latin typeface="Horizon"/>
                <a:ea typeface="Horizon"/>
                <a:cs typeface="Horizon"/>
                <a:sym typeface="Horizon"/>
              </a:rPr>
              <a:t>ASK QUESTIONS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42318" y="3078418"/>
            <a:ext cx="3085654" cy="36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5096CB"/>
                </a:solidFill>
                <a:latin typeface="Horizon"/>
                <a:ea typeface="Horizon"/>
                <a:cs typeface="Horizon"/>
                <a:sym typeface="Horizon"/>
              </a:rPr>
              <a:t>MOVE FORWARD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5267" y="221971"/>
            <a:ext cx="14569878" cy="129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7"/>
              </a:lnSpc>
              <a:spcBef>
                <a:spcPct val="0"/>
              </a:spcBef>
            </a:pPr>
            <a:r>
              <a:rPr lang="en-US" sz="3634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When it comes to finances, everyone needs help sometimes.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Canva Sans Bold</vt:lpstr>
      <vt:lpstr>Canva Sans</vt:lpstr>
      <vt:lpstr>Calibri</vt:lpstr>
      <vt:lpstr>Horizon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it comes to finances, everyone needs help sometimes. Through our Certified Financial Planners (CFPs®), BrightPlan creates a judgment-free, confidential space to get support, ask questions, and take steps toward financial well-being—because everyone</dc:title>
  <cp:lastModifiedBy>Sean Goheen</cp:lastModifiedBy>
  <cp:revision>2</cp:revision>
  <dcterms:created xsi:type="dcterms:W3CDTF">2006-08-16T00:00:00Z</dcterms:created>
  <dcterms:modified xsi:type="dcterms:W3CDTF">2024-11-22T15:26:20Z</dcterms:modified>
  <dc:identifier>DAGXJG0i5DI</dc:identifier>
</cp:coreProperties>
</file>